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5" r:id="rId1"/>
  </p:sldMasterIdLst>
  <p:sldIdLst>
    <p:sldId id="256" r:id="rId2"/>
    <p:sldId id="266" r:id="rId3"/>
    <p:sldId id="257" r:id="rId4"/>
    <p:sldId id="272" r:id="rId5"/>
    <p:sldId id="267" r:id="rId6"/>
    <p:sldId id="259" r:id="rId7"/>
    <p:sldId id="264" r:id="rId8"/>
    <p:sldId id="265" r:id="rId9"/>
    <p:sldId id="269" r:id="rId10"/>
    <p:sldId id="271" r:id="rId11"/>
    <p:sldId id="268" r:id="rId12"/>
    <p:sldId id="270" r:id="rId1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30F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Sin estilo, cuadrícula de la tab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29" autoAdjust="0"/>
    <p:restoredTop sz="94660"/>
  </p:normalViewPr>
  <p:slideViewPr>
    <p:cSldViewPr snapToGrid="0" snapToObjects="1">
      <p:cViewPr varScale="1">
        <p:scale>
          <a:sx n="68" d="100"/>
          <a:sy n="68" d="100"/>
        </p:scale>
        <p:origin x="1428" y="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0" y="0"/>
            <a:ext cx="9144677" cy="6858000"/>
            <a:chOff x="0" y="0"/>
            <a:chExt cx="9144677" cy="6858000"/>
          </a:xfrm>
        </p:grpSpPr>
        <p:pic>
          <p:nvPicPr>
            <p:cNvPr id="8" name="Picture 7" descr="SD-PanelTitle-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>
            <a:xfrm>
              <a:off x="1515532" y="1520422"/>
              <a:ext cx="6112935" cy="3818468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2" name="Picture 11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" r="47959"/>
            <a:stretch/>
          </p:blipFill>
          <p:spPr>
            <a:xfrm>
              <a:off x="0" y="3128434"/>
              <a:ext cx="1664208" cy="612648"/>
            </a:xfrm>
            <a:prstGeom prst="rect">
              <a:avLst/>
            </a:prstGeom>
          </p:spPr>
        </p:pic>
        <p:pic>
          <p:nvPicPr>
            <p:cNvPr id="13" name="Picture 12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" r="47959"/>
            <a:stretch/>
          </p:blipFill>
          <p:spPr>
            <a:xfrm>
              <a:off x="7480469" y="3128434"/>
              <a:ext cx="1664208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21934" y="1811863"/>
            <a:ext cx="5308866" cy="1515533"/>
          </a:xfrm>
        </p:spPr>
        <p:txBody>
          <a:bodyPr anchor="b">
            <a:noAutofit/>
          </a:bodyPr>
          <a:lstStyle>
            <a:lvl1pPr algn="ct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21934" y="3598327"/>
            <a:ext cx="5308866" cy="1377651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65417" y="5054602"/>
            <a:ext cx="673276" cy="279400"/>
          </a:xfrm>
        </p:spPr>
        <p:txBody>
          <a:bodyPr/>
          <a:lstStyle/>
          <a:p>
            <a:fld id="{E020A792-E190-BF46-9AD7-89DA2B79F27C}" type="datetimeFigureOut">
              <a:rPr lang="es-ES" smtClean="0"/>
              <a:t>22/11/2018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21934" y="5054602"/>
            <a:ext cx="4064860" cy="279400"/>
          </a:xfrm>
        </p:spPr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17317" y="5054602"/>
            <a:ext cx="413483" cy="279400"/>
          </a:xfrm>
        </p:spPr>
        <p:txBody>
          <a:bodyPr/>
          <a:lstStyle/>
          <a:p>
            <a:fld id="{6223D07B-95B2-3841-A2C6-F9CBF181FE66}" type="slidenum">
              <a:rPr lang="es-ES" smtClean="0"/>
              <a:t>‹#›</a:t>
            </a:fld>
            <a:endParaRPr lang="es-E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019825" y="3471329"/>
            <a:ext cx="5113083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98905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6" y="4815415"/>
            <a:ext cx="6798734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26260" y="1032933"/>
            <a:ext cx="7091482" cy="33612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76866" y="5382153"/>
            <a:ext cx="6798734" cy="49371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0A792-E190-BF46-9AD7-89DA2B79F27C}" type="datetimeFigureOut">
              <a:rPr lang="es-ES" smtClean="0"/>
              <a:t>22/11/2018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3D07B-95B2-3841-A2C6-F9CBF181FE66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126416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6" y="906873"/>
            <a:ext cx="6798734" cy="309786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5" y="4275666"/>
            <a:ext cx="6798736" cy="1600202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0A792-E190-BF46-9AD7-89DA2B79F27C}" type="datetimeFigureOut">
              <a:rPr lang="es-ES" smtClean="0"/>
              <a:t>22/11/2018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3D07B-95B2-3841-A2C6-F9CBF181FE66}" type="slidenum">
              <a:rPr lang="es-ES" smtClean="0"/>
              <a:t>‹#›</a:t>
            </a:fld>
            <a:endParaRPr lang="es-E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278465" y="4140199"/>
            <a:ext cx="6606425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81494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4333" y="982132"/>
            <a:ext cx="6400250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00200" y="3352799"/>
            <a:ext cx="5892798" cy="651933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3" y="4343400"/>
            <a:ext cx="6798738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0A792-E190-BF46-9AD7-89DA2B79F27C}" type="datetimeFigureOut">
              <a:rPr lang="es-ES" smtClean="0"/>
              <a:t>22/11/2018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3D07B-95B2-3841-A2C6-F9CBF181FE66}" type="slidenum">
              <a:rPr lang="es-ES" smtClean="0"/>
              <a:t>‹#›</a:t>
            </a:fld>
            <a:endParaRPr lang="es-ES"/>
          </a:p>
        </p:txBody>
      </p:sp>
      <p:sp>
        <p:nvSpPr>
          <p:cNvPr id="14" name="TextBox 13"/>
          <p:cNvSpPr txBox="1"/>
          <p:nvPr/>
        </p:nvSpPr>
        <p:spPr>
          <a:xfrm>
            <a:off x="849969" y="905362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633503" y="2827870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278466" y="4140199"/>
            <a:ext cx="659553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33325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9" y="3308581"/>
            <a:ext cx="679872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8" y="4777381"/>
            <a:ext cx="679873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0A792-E190-BF46-9AD7-89DA2B79F27C}" type="datetimeFigureOut">
              <a:rPr lang="es-ES" smtClean="0"/>
              <a:t>22/11/2018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3D07B-95B2-3841-A2C6-F9CBF181FE66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2354928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09416" y="982132"/>
            <a:ext cx="632516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Text Placeholder 2"/>
          <p:cNvSpPr>
            <a:spLocks noGrp="1"/>
          </p:cNvSpPr>
          <p:nvPr>
            <p:ph type="body" idx="13"/>
          </p:nvPr>
        </p:nvSpPr>
        <p:spPr>
          <a:xfrm>
            <a:off x="1176868" y="3639312"/>
            <a:ext cx="6798730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5" y="4529667"/>
            <a:ext cx="6798736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0A792-E190-BF46-9AD7-89DA2B79F27C}" type="datetimeFigureOut">
              <a:rPr lang="es-ES" smtClean="0"/>
              <a:t>22/11/2018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3D07B-95B2-3841-A2C6-F9CBF181FE66}" type="slidenum">
              <a:rPr lang="es-ES" smtClean="0"/>
              <a:t>‹#›</a:t>
            </a:fld>
            <a:endParaRPr lang="es-ES"/>
          </a:p>
        </p:txBody>
      </p:sp>
      <p:sp>
        <p:nvSpPr>
          <p:cNvPr id="12" name="TextBox 11"/>
          <p:cNvSpPr txBox="1"/>
          <p:nvPr/>
        </p:nvSpPr>
        <p:spPr>
          <a:xfrm>
            <a:off x="878060" y="896895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649796" y="260772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278466" y="3429000"/>
            <a:ext cx="659553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66635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5" y="982131"/>
            <a:ext cx="6798734" cy="2294467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3200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3"/>
          </p:nvPr>
        </p:nvSpPr>
        <p:spPr>
          <a:xfrm>
            <a:off x="1176868" y="3566160"/>
            <a:ext cx="6798730" cy="905256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6" y="4470400"/>
            <a:ext cx="6798734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0A792-E190-BF46-9AD7-89DA2B79F27C}" type="datetimeFigureOut">
              <a:rPr lang="es-ES" smtClean="0"/>
              <a:t>22/11/2018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3D07B-95B2-3841-A2C6-F9CBF181FE66}" type="slidenum">
              <a:rPr lang="es-ES" smtClean="0"/>
              <a:t>‹#›</a:t>
            </a:fld>
            <a:endParaRPr lang="es-E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278469" y="3429000"/>
            <a:ext cx="6606421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46865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76865" y="2490135"/>
            <a:ext cx="6798736" cy="3385733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0A792-E190-BF46-9AD7-89DA2B79F27C}" type="datetimeFigureOut">
              <a:rPr lang="es-ES" smtClean="0"/>
              <a:t>22/11/2018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3D07B-95B2-3841-A2C6-F9CBF181FE66}" type="slidenum">
              <a:rPr lang="es-ES" smtClean="0"/>
              <a:t>‹#›</a:t>
            </a:fld>
            <a:endParaRPr lang="es-E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278466" y="2354670"/>
            <a:ext cx="660642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0008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356667" y="906873"/>
            <a:ext cx="1618930" cy="496899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76867" y="906873"/>
            <a:ext cx="4915509" cy="4968993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0A792-E190-BF46-9AD7-89DA2B79F27C}" type="datetimeFigureOut">
              <a:rPr lang="es-ES" smtClean="0"/>
              <a:t>22/11/2018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3D07B-95B2-3841-A2C6-F9CBF181FE66}" type="slidenum">
              <a:rPr lang="es-ES" smtClean="0"/>
              <a:t>‹#›</a:t>
            </a:fld>
            <a:endParaRPr lang="es-ES"/>
          </a:p>
        </p:txBody>
      </p:sp>
      <p:cxnSp>
        <p:nvCxnSpPr>
          <p:cNvPr id="14" name="Straight Connector 13"/>
          <p:cNvCxnSpPr/>
          <p:nvPr/>
        </p:nvCxnSpPr>
        <p:spPr>
          <a:xfrm>
            <a:off x="6245512" y="906873"/>
            <a:ext cx="0" cy="4968993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38703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278465" y="2356260"/>
            <a:ext cx="659553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0A792-E190-BF46-9AD7-89DA2B79F27C}" type="datetimeFigureOut">
              <a:rPr lang="es-ES" smtClean="0"/>
              <a:t>22/11/2018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3D07B-95B2-3841-A2C6-F9CBF181FE66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203221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8465" y="1641413"/>
            <a:ext cx="6595534" cy="1822514"/>
          </a:xfrm>
        </p:spPr>
        <p:txBody>
          <a:bodyPr anchor="b">
            <a:normAutofit/>
          </a:bodyPr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78465" y="3734859"/>
            <a:ext cx="6595534" cy="1090015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0A792-E190-BF46-9AD7-89DA2B79F27C}" type="datetimeFigureOut">
              <a:rPr lang="es-ES" smtClean="0"/>
              <a:t>22/11/2018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3D07B-95B2-3841-A2C6-F9CBF181FE66}" type="slidenum">
              <a:rPr lang="es-ES" smtClean="0"/>
              <a:t>‹#›</a:t>
            </a:fld>
            <a:endParaRPr lang="es-E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278466" y="3599392"/>
            <a:ext cx="6595533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95811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278465" y="2356260"/>
            <a:ext cx="659553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6" y="915337"/>
            <a:ext cx="6798734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76866" y="2487168"/>
            <a:ext cx="3337560" cy="3447288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5152" y="2487168"/>
            <a:ext cx="3337560" cy="3447288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0A792-E190-BF46-9AD7-89DA2B79F27C}" type="datetimeFigureOut">
              <a:rPr lang="es-ES" smtClean="0"/>
              <a:t>22/11/2018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3D07B-95B2-3841-A2C6-F9CBF181FE66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40063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8" y="2658533"/>
            <a:ext cx="333756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76868" y="3243263"/>
            <a:ext cx="3337560" cy="2706624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1832" y="2658533"/>
            <a:ext cx="333756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1832" y="3243263"/>
            <a:ext cx="3337560" cy="2706624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0A792-E190-BF46-9AD7-89DA2B79F27C}" type="datetimeFigureOut">
              <a:rPr lang="es-ES" smtClean="0"/>
              <a:t>22/11/2018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3D07B-95B2-3841-A2C6-F9CBF181FE66}" type="slidenum">
              <a:rPr lang="es-ES" smtClean="0"/>
              <a:t>‹#›</a:t>
            </a:fld>
            <a:endParaRPr lang="es-ES"/>
          </a:p>
        </p:txBody>
      </p:sp>
      <p:cxnSp>
        <p:nvCxnSpPr>
          <p:cNvPr id="41" name="Straight Connector 40"/>
          <p:cNvCxnSpPr/>
          <p:nvPr/>
        </p:nvCxnSpPr>
        <p:spPr>
          <a:xfrm>
            <a:off x="1278466" y="2354670"/>
            <a:ext cx="659553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40254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5" y="915337"/>
            <a:ext cx="6798735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0A792-E190-BF46-9AD7-89DA2B79F27C}" type="datetimeFigureOut">
              <a:rPr lang="es-ES" smtClean="0"/>
              <a:t>22/11/2018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3D07B-95B2-3841-A2C6-F9CBF181FE66}" type="slidenum">
              <a:rPr lang="es-ES" smtClean="0"/>
              <a:t>‹#›</a:t>
            </a:fld>
            <a:endParaRPr lang="es-E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278466" y="2354670"/>
            <a:ext cx="659553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13088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0A792-E190-BF46-9AD7-89DA2B79F27C}" type="datetimeFigureOut">
              <a:rPr lang="es-ES" smtClean="0"/>
              <a:t>22/11/2018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3D07B-95B2-3841-A2C6-F9CBF181FE66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659159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5" y="1388534"/>
            <a:ext cx="2536798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20062" y="982132"/>
            <a:ext cx="3855539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76865" y="3031065"/>
            <a:ext cx="2536798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0A792-E190-BF46-9AD7-89DA2B79F27C}" type="datetimeFigureOut">
              <a:rPr lang="es-ES" smtClean="0"/>
              <a:t>22/11/2018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3D07B-95B2-3841-A2C6-F9CBF181FE66}" type="slidenum">
              <a:rPr lang="es-ES" smtClean="0"/>
              <a:t>‹#›</a:t>
            </a:fld>
            <a:endParaRPr lang="es-E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278466" y="2912533"/>
            <a:ext cx="233359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04608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5" y="1883832"/>
            <a:ext cx="3632202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069" y="1032933"/>
            <a:ext cx="2929463" cy="4792136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76865" y="3255432"/>
            <a:ext cx="3632201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0A792-E190-BF46-9AD7-89DA2B79F27C}" type="datetimeFigureOut">
              <a:rPr lang="es-ES" smtClean="0"/>
              <a:t>22/11/2018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3D07B-95B2-3841-A2C6-F9CBF181FE66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81056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9152467" cy="6858000"/>
            <a:chOff x="0" y="0"/>
            <a:chExt cx="9152467" cy="6858000"/>
          </a:xfrm>
        </p:grpSpPr>
        <p:pic>
          <p:nvPicPr>
            <p:cNvPr id="8" name="Picture 7" descr="S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553888" y="542807"/>
              <a:ext cx="8039776" cy="5756392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14240"/>
            <a:stretch/>
          </p:blipFill>
          <p:spPr>
            <a:xfrm>
              <a:off x="0" y="3128434"/>
              <a:ext cx="68580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14240"/>
            <a:stretch/>
          </p:blipFill>
          <p:spPr>
            <a:xfrm>
              <a:off x="8466667" y="3128434"/>
              <a:ext cx="68580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76866" y="915337"/>
            <a:ext cx="6798734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5" y="2490135"/>
            <a:ext cx="6798736" cy="344499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356670" y="5960533"/>
            <a:ext cx="1148283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E020A792-E190-BF46-9AD7-89DA2B79F27C}" type="datetimeFigureOut">
              <a:rPr lang="es-ES" smtClean="0"/>
              <a:t>22/11/2018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76865" y="5960533"/>
            <a:ext cx="510466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80091" y="5960533"/>
            <a:ext cx="39551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6223D07B-95B2-3841-A2C6-F9CBF181FE66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685231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60" r:id="rId5"/>
    <p:sldLayoutId id="2147483761" r:id="rId6"/>
    <p:sldLayoutId id="2147483762" r:id="rId7"/>
    <p:sldLayoutId id="2147483763" r:id="rId8"/>
    <p:sldLayoutId id="2147483764" r:id="rId9"/>
    <p:sldLayoutId id="2147483765" r:id="rId10"/>
    <p:sldLayoutId id="2147483766" r:id="rId11"/>
    <p:sldLayoutId id="2147483767" r:id="rId12"/>
    <p:sldLayoutId id="2147483768" r:id="rId13"/>
    <p:sldLayoutId id="2147483769" r:id="rId14"/>
    <p:sldLayoutId id="2147483770" r:id="rId15"/>
    <p:sldLayoutId id="2147483771" r:id="rId16"/>
    <p:sldLayoutId id="2147483772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1058326"/>
            <a:ext cx="7772400" cy="1470025"/>
          </a:xfrm>
        </p:spPr>
        <p:txBody>
          <a:bodyPr>
            <a:normAutofit/>
          </a:bodyPr>
          <a:lstStyle/>
          <a:p>
            <a:r>
              <a:rPr lang="es-ES" sz="2800" b="1" dirty="0">
                <a:cs typeface="Shree Devanagari 714"/>
              </a:rPr>
              <a:t>Trabajo Práctico Final:</a:t>
            </a:r>
            <a:br>
              <a:rPr lang="es-ES" sz="2800" b="1" dirty="0">
                <a:cs typeface="Shree Devanagari 714"/>
              </a:rPr>
            </a:br>
            <a:r>
              <a:rPr lang="es-ES" sz="2800" b="1" dirty="0">
                <a:cs typeface="Shree Devanagari 714"/>
              </a:rPr>
              <a:t>Cronómetro en VGA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2528351"/>
            <a:ext cx="6400800" cy="2845508"/>
          </a:xfrm>
        </p:spPr>
        <p:txBody>
          <a:bodyPr>
            <a:normAutofit/>
          </a:bodyPr>
          <a:lstStyle/>
          <a:p>
            <a:r>
              <a:rPr lang="es-ES" dirty="0">
                <a:latin typeface="Shree Devanagari 714"/>
                <a:cs typeface="Shree Devanagari 714"/>
              </a:rPr>
              <a:t>Electrónica III </a:t>
            </a:r>
            <a:r>
              <a:rPr lang="mr-IN" dirty="0">
                <a:latin typeface="Shree Devanagari 714"/>
                <a:cs typeface="Shree Devanagari 714"/>
              </a:rPr>
              <a:t>–</a:t>
            </a:r>
            <a:r>
              <a:rPr lang="es-ES" dirty="0">
                <a:latin typeface="Shree Devanagari 714"/>
                <a:cs typeface="Shree Devanagari 714"/>
              </a:rPr>
              <a:t> 2018</a:t>
            </a:r>
          </a:p>
          <a:p>
            <a:r>
              <a:rPr lang="es-ES" dirty="0">
                <a:latin typeface="Shree Devanagari 714"/>
                <a:cs typeface="Shree Devanagari 714"/>
              </a:rPr>
              <a:t>Grupo 2:</a:t>
            </a:r>
          </a:p>
          <a:p>
            <a:r>
              <a:rPr lang="es-ES" dirty="0">
                <a:latin typeface="Shree Devanagari 714"/>
                <a:cs typeface="Shree Devanagari 714"/>
              </a:rPr>
              <a:t>Díaz </a:t>
            </a:r>
            <a:r>
              <a:rPr lang="es-ES" dirty="0" err="1">
                <a:latin typeface="Shree Devanagari 714"/>
                <a:cs typeface="Shree Devanagari 714"/>
              </a:rPr>
              <a:t>Ian</a:t>
            </a:r>
            <a:endParaRPr lang="es-ES" dirty="0">
              <a:latin typeface="Shree Devanagari 714"/>
              <a:cs typeface="Shree Devanagari 714"/>
            </a:endParaRPr>
          </a:p>
          <a:p>
            <a:r>
              <a:rPr lang="es-ES" dirty="0" err="1">
                <a:latin typeface="Shree Devanagari 714"/>
                <a:cs typeface="Shree Devanagari 714"/>
              </a:rPr>
              <a:t>Lin</a:t>
            </a:r>
            <a:r>
              <a:rPr lang="es-ES" dirty="0">
                <a:latin typeface="Shree Devanagari 714"/>
                <a:cs typeface="Shree Devanagari 714"/>
              </a:rPr>
              <a:t> Benjamín</a:t>
            </a:r>
          </a:p>
          <a:p>
            <a:r>
              <a:rPr lang="es-ES" dirty="0">
                <a:latin typeface="Shree Devanagari 714"/>
                <a:cs typeface="Shree Devanagari 714"/>
              </a:rPr>
              <a:t>Müller Malena</a:t>
            </a:r>
          </a:p>
          <a:p>
            <a:r>
              <a:rPr lang="es-ES" dirty="0">
                <a:latin typeface="Shree Devanagari 714"/>
                <a:cs typeface="Shree Devanagari 714"/>
              </a:rPr>
              <a:t>Oh </a:t>
            </a:r>
            <a:r>
              <a:rPr lang="es-ES" dirty="0" err="1">
                <a:latin typeface="Shree Devanagari 714"/>
                <a:cs typeface="Shree Devanagari 714"/>
              </a:rPr>
              <a:t>Victor</a:t>
            </a:r>
            <a:endParaRPr lang="es-ES" dirty="0">
              <a:latin typeface="Shree Devanagari 714"/>
              <a:cs typeface="Shree Devanagari 714"/>
            </a:endParaRPr>
          </a:p>
        </p:txBody>
      </p:sp>
    </p:spTree>
    <p:extLst>
      <p:ext uri="{BB962C8B-B14F-4D97-AF65-F5344CB8AC3E}">
        <p14:creationId xmlns:p14="http://schemas.microsoft.com/office/powerpoint/2010/main" val="292710617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spd="slow">
        <p15:prstTrans prst="fallOver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F34EF4-4A31-48CD-A80C-6848B7DCB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Screen Positioning Module</a:t>
            </a:r>
            <a:endParaRPr lang="es-AR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8373C2-90CC-4F0B-912C-05358C253E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/>
              <a:t>H_sync</a:t>
            </a:r>
            <a:endParaRPr lang="en-GB" dirty="0"/>
          </a:p>
          <a:p>
            <a:r>
              <a:rPr lang="en-GB" dirty="0" err="1"/>
              <a:t>V_sync</a:t>
            </a:r>
            <a:endParaRPr lang="en-GB" dirty="0"/>
          </a:p>
          <a:p>
            <a:r>
              <a:rPr lang="en-GB" dirty="0"/>
              <a:t>Horas, </a:t>
            </a:r>
            <a:r>
              <a:rPr lang="en-GB" dirty="0" err="1"/>
              <a:t>minutos</a:t>
            </a:r>
            <a:r>
              <a:rPr lang="en-GB" dirty="0"/>
              <a:t> y </a:t>
            </a:r>
            <a:r>
              <a:rPr lang="en-GB" dirty="0" err="1"/>
              <a:t>segundos</a:t>
            </a:r>
            <a:r>
              <a:rPr lang="en-GB" dirty="0"/>
              <a:t> </a:t>
            </a:r>
            <a:r>
              <a:rPr lang="en-GB" dirty="0" err="1"/>
              <a:t>en</a:t>
            </a:r>
            <a:r>
              <a:rPr lang="en-GB" dirty="0"/>
              <a:t> BCD</a:t>
            </a:r>
          </a:p>
          <a:p>
            <a:r>
              <a:rPr lang="en-GB" dirty="0"/>
              <a:t>R,G y B output.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156633907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spd="slow">
        <p15:prstTrans prst="fallOver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 err="1">
                <a:cs typeface="Shree Devanagari 714"/>
              </a:rPr>
              <a:t>Screen</a:t>
            </a:r>
            <a:r>
              <a:rPr lang="es-ES" b="1" dirty="0">
                <a:cs typeface="Shree Devanagari 714"/>
              </a:rPr>
              <a:t> </a:t>
            </a:r>
            <a:r>
              <a:rPr lang="es-ES" b="1" dirty="0" err="1">
                <a:cs typeface="Shree Devanagari 714"/>
              </a:rPr>
              <a:t>Positioning</a:t>
            </a:r>
            <a:r>
              <a:rPr lang="es-ES" b="1" dirty="0">
                <a:cs typeface="Shree Devanagari 714"/>
              </a:rPr>
              <a:t> Module</a:t>
            </a:r>
          </a:p>
        </p:txBody>
      </p:sp>
      <p:sp>
        <p:nvSpPr>
          <p:cNvPr id="7" name="Marcador de contenido 2"/>
          <p:cNvSpPr>
            <a:spLocks noGrp="1"/>
          </p:cNvSpPr>
          <p:nvPr>
            <p:ph idx="1"/>
          </p:nvPr>
        </p:nvSpPr>
        <p:spPr>
          <a:xfrm>
            <a:off x="990892" y="2518152"/>
            <a:ext cx="3370093" cy="1739396"/>
          </a:xfrm>
        </p:spPr>
        <p:txBody>
          <a:bodyPr>
            <a:noAutofit/>
          </a:bodyPr>
          <a:lstStyle/>
          <a:p>
            <a:r>
              <a:rPr lang="es-ES" sz="3400" dirty="0">
                <a:latin typeface="Shree Devanagari 714"/>
                <a:cs typeface="Shree Devanagari 714"/>
              </a:rPr>
              <a:t>Simulaciones</a:t>
            </a:r>
          </a:p>
        </p:txBody>
      </p:sp>
      <p:pic>
        <p:nvPicPr>
          <p:cNvPr id="3" name="Imagen 2" descr="Simulacion Ian 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401" y="3470150"/>
            <a:ext cx="7874393" cy="886139"/>
          </a:xfrm>
          <a:prstGeom prst="rect">
            <a:avLst/>
          </a:prstGeom>
        </p:spPr>
      </p:pic>
      <p:pic>
        <p:nvPicPr>
          <p:cNvPr id="4" name="Imagen 3" descr="Simulacion Ian 2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93"/>
          <a:stretch/>
        </p:blipFill>
        <p:spPr>
          <a:xfrm>
            <a:off x="611064" y="4898702"/>
            <a:ext cx="8015069" cy="863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45632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spd="slow">
        <p15:prstTrans prst="fallOver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>
                <a:cs typeface="Shree Devanagari 714"/>
              </a:rPr>
              <a:t>Resultado Final</a:t>
            </a:r>
          </a:p>
        </p:txBody>
      </p:sp>
      <p:pic>
        <p:nvPicPr>
          <p:cNvPr id="6" name="Imagen 5" descr="IMG_3994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845" b="43301"/>
          <a:stretch/>
        </p:blipFill>
        <p:spPr>
          <a:xfrm>
            <a:off x="839672" y="2796406"/>
            <a:ext cx="3855697" cy="259598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Imagen 7" descr="IMG_4002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27" r="3709" b="44285"/>
          <a:stretch/>
        </p:blipFill>
        <p:spPr>
          <a:xfrm>
            <a:off x="4780919" y="2796406"/>
            <a:ext cx="3523409" cy="259598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07452642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spd="slow">
        <p15:prstTrans prst="fallOver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Agrupar 15"/>
          <p:cNvGrpSpPr/>
          <p:nvPr/>
        </p:nvGrpSpPr>
        <p:grpSpPr>
          <a:xfrm>
            <a:off x="2739121" y="2515992"/>
            <a:ext cx="3665758" cy="3426671"/>
            <a:chOff x="1732498" y="463222"/>
            <a:chExt cx="5532120" cy="5768340"/>
          </a:xfrm>
        </p:grpSpPr>
        <p:pic>
          <p:nvPicPr>
            <p:cNvPr id="4" name="Imagen 3" descr="Modulos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32498" y="463222"/>
              <a:ext cx="5532120" cy="5768340"/>
            </a:xfrm>
            <a:prstGeom prst="rect">
              <a:avLst/>
            </a:prstGeom>
          </p:spPr>
        </p:pic>
        <p:cxnSp>
          <p:nvCxnSpPr>
            <p:cNvPr id="6" name="Conector recto 5"/>
            <p:cNvCxnSpPr/>
            <p:nvPr/>
          </p:nvCxnSpPr>
          <p:spPr>
            <a:xfrm>
              <a:off x="4154340" y="5293817"/>
              <a:ext cx="0" cy="854654"/>
            </a:xfrm>
            <a:prstGeom prst="line">
              <a:avLst/>
            </a:prstGeom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0" name="Conector recto 9"/>
            <p:cNvCxnSpPr/>
            <p:nvPr/>
          </p:nvCxnSpPr>
          <p:spPr>
            <a:xfrm>
              <a:off x="4437305" y="5293817"/>
              <a:ext cx="0" cy="854654"/>
            </a:xfrm>
            <a:prstGeom prst="line">
              <a:avLst/>
            </a:prstGeom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1" name="Conector recto 10"/>
            <p:cNvCxnSpPr/>
            <p:nvPr/>
          </p:nvCxnSpPr>
          <p:spPr>
            <a:xfrm>
              <a:off x="4710305" y="5293817"/>
              <a:ext cx="0" cy="854654"/>
            </a:xfrm>
            <a:prstGeom prst="line">
              <a:avLst/>
            </a:prstGeom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2" name="Conector recto 11"/>
            <p:cNvCxnSpPr/>
            <p:nvPr/>
          </p:nvCxnSpPr>
          <p:spPr>
            <a:xfrm>
              <a:off x="5256304" y="5293817"/>
              <a:ext cx="0" cy="854654"/>
            </a:xfrm>
            <a:prstGeom prst="line">
              <a:avLst/>
            </a:prstGeom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" name="Conector recto 12"/>
            <p:cNvCxnSpPr/>
            <p:nvPr/>
          </p:nvCxnSpPr>
          <p:spPr>
            <a:xfrm>
              <a:off x="5564912" y="5293817"/>
              <a:ext cx="0" cy="854654"/>
            </a:xfrm>
            <a:prstGeom prst="line">
              <a:avLst/>
            </a:prstGeom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sp>
          <p:nvSpPr>
            <p:cNvPr id="14" name="CuadroTexto 13"/>
            <p:cNvSpPr txBox="1"/>
            <p:nvPr/>
          </p:nvSpPr>
          <p:spPr>
            <a:xfrm>
              <a:off x="2267083" y="5540664"/>
              <a:ext cx="12618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2400" b="1" dirty="0">
                  <a:solidFill>
                    <a:srgbClr val="B30F20"/>
                  </a:solidFill>
                  <a:latin typeface="Shree Devanagari 714"/>
                  <a:cs typeface="Shree Devanagari 714"/>
                </a:rPr>
                <a:t>Outputs</a:t>
              </a:r>
            </a:p>
          </p:txBody>
        </p:sp>
      </p:grpSp>
      <p:sp>
        <p:nvSpPr>
          <p:cNvPr id="17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b="1" dirty="0" err="1">
                <a:cs typeface="Shree Devanagari 714"/>
              </a:rPr>
              <a:t>Modularización</a:t>
            </a:r>
            <a:r>
              <a:rPr lang="es-ES" b="1" dirty="0">
                <a:cs typeface="Shree Devanagari 714"/>
              </a:rPr>
              <a:t> del proyecto</a:t>
            </a:r>
          </a:p>
        </p:txBody>
      </p:sp>
    </p:spTree>
    <p:extLst>
      <p:ext uri="{BB962C8B-B14F-4D97-AF65-F5344CB8AC3E}">
        <p14:creationId xmlns:p14="http://schemas.microsoft.com/office/powerpoint/2010/main" val="317294370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spd="slow">
        <p15:prstTrans prst="fallOver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b="1" dirty="0">
                <a:cs typeface="Shree Devanagari 714"/>
              </a:rPr>
              <a:t>Módulos en </a:t>
            </a:r>
            <a:r>
              <a:rPr lang="es-ES" b="1" dirty="0" err="1">
                <a:cs typeface="Shree Devanagari 714"/>
              </a:rPr>
              <a:t>Verilog</a:t>
            </a:r>
            <a:endParaRPr lang="es-ES" b="1" dirty="0">
              <a:cs typeface="Shree Devanagari 714"/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72638" y="2526622"/>
            <a:ext cx="4857277" cy="3080727"/>
          </a:xfrm>
        </p:spPr>
        <p:txBody>
          <a:bodyPr>
            <a:noAutofit/>
          </a:bodyPr>
          <a:lstStyle/>
          <a:p>
            <a:pPr marL="342900" lvl="1" indent="-342900">
              <a:spcBef>
                <a:spcPts val="2000"/>
              </a:spcBef>
            </a:pPr>
            <a:r>
              <a:rPr lang="es-ES" sz="2400" dirty="0">
                <a:latin typeface="Shree Devanagari 714"/>
                <a:cs typeface="Shree Devanagari 714"/>
              </a:rPr>
              <a:t>Clock_50M_to_1k</a:t>
            </a:r>
          </a:p>
          <a:p>
            <a:pPr marL="0" lvl="1" indent="0">
              <a:spcBef>
                <a:spcPts val="2000"/>
              </a:spcBef>
              <a:buNone/>
            </a:pPr>
            <a:endParaRPr lang="es-ES" sz="2400" dirty="0">
              <a:latin typeface="Shree Devanagari 714"/>
              <a:cs typeface="Shree Devanagari 714"/>
            </a:endParaRPr>
          </a:p>
          <a:p>
            <a:r>
              <a:rPr lang="es-ES" sz="2400" dirty="0" err="1">
                <a:latin typeface="Shree Devanagari 714"/>
                <a:cs typeface="Shree Devanagari 714"/>
              </a:rPr>
              <a:t>Contador_final</a:t>
            </a:r>
            <a:endParaRPr lang="es-ES" sz="2400" dirty="0">
              <a:latin typeface="Shree Devanagari 714"/>
              <a:cs typeface="Shree Devanagari 714"/>
            </a:endParaRPr>
          </a:p>
          <a:p>
            <a:pPr lvl="1"/>
            <a:r>
              <a:rPr lang="es-ES" sz="2400" dirty="0" err="1">
                <a:latin typeface="Shree Devanagari 714"/>
                <a:cs typeface="Shree Devanagari 714"/>
              </a:rPr>
              <a:t>ContadorN</a:t>
            </a:r>
            <a:endParaRPr lang="es-ES" sz="2400" dirty="0">
              <a:latin typeface="Shree Devanagari 714"/>
              <a:cs typeface="Shree Devanagari 714"/>
            </a:endParaRPr>
          </a:p>
          <a:p>
            <a:pPr lvl="1"/>
            <a:r>
              <a:rPr lang="es-ES" sz="2400" dirty="0">
                <a:latin typeface="Shree Devanagari 714"/>
                <a:cs typeface="Shree Devanagari 714"/>
              </a:rPr>
              <a:t>Count2watch</a:t>
            </a:r>
          </a:p>
          <a:p>
            <a:pPr lvl="1"/>
            <a:r>
              <a:rPr lang="es-ES" sz="2400" dirty="0">
                <a:latin typeface="Shree Devanagari 714"/>
                <a:cs typeface="Shree Devanagari 714"/>
              </a:rPr>
              <a:t>Bin2bcd</a:t>
            </a:r>
          </a:p>
          <a:p>
            <a:pPr marL="349250" lvl="1" indent="0">
              <a:buNone/>
            </a:pPr>
            <a:endParaRPr lang="es-ES" sz="2400" dirty="0">
              <a:latin typeface="Shree Devanagari 714"/>
              <a:cs typeface="Shree Devanagari 714"/>
            </a:endParaRPr>
          </a:p>
        </p:txBody>
      </p:sp>
      <p:sp>
        <p:nvSpPr>
          <p:cNvPr id="4" name="Marcador de contenido 2"/>
          <p:cNvSpPr txBox="1">
            <a:spLocks/>
          </p:cNvSpPr>
          <p:nvPr/>
        </p:nvSpPr>
        <p:spPr>
          <a:xfrm>
            <a:off x="4360579" y="2510286"/>
            <a:ext cx="4952233" cy="425702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Tx/>
              <a:buBlip>
                <a:blip r:embed="rId2"/>
              </a:buBlip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336550" algn="l" defTabSz="914400" rtl="0" eaLnBrk="1" latinLnBrk="0" hangingPunct="1">
              <a:spcBef>
                <a:spcPts val="600"/>
              </a:spcBef>
              <a:buFontTx/>
              <a:buBlip>
                <a:blip r:embed="rId2"/>
              </a:buBlip>
              <a:defRPr sz="20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35050" indent="-349250" algn="l" defTabSz="914400" rtl="0" eaLnBrk="1" latinLnBrk="0" hangingPunct="1"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-336550" algn="l" defTabSz="914400" rtl="0" eaLnBrk="1" latinLnBrk="0" hangingPunct="1"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4pPr>
            <a:lvl5pPr marL="1720850" indent="-349250" algn="l" defTabSz="914400" rtl="0" eaLnBrk="1" latinLnBrk="0" hangingPunct="1"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55813" indent="-33655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lang="en-US" sz="1800" kern="1200" dirty="0" smtClean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6pPr>
            <a:lvl7pPr marL="2398713" indent="-33655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lang="en-US" sz="1800" kern="1200" dirty="0" smtClean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43200" indent="-33655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lang="en-US" sz="1800" kern="1200" dirty="0" smtClean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8pPr>
            <a:lvl9pPr marL="3087688" indent="-33655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lang="en-US" sz="1800" kern="1200" dirty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s-ES" sz="2400" dirty="0" err="1">
                <a:effectLst/>
                <a:latin typeface="Shree Devanagari 714"/>
                <a:cs typeface="Shree Devanagari 714"/>
              </a:rPr>
              <a:t>ScreenPositioningModule</a:t>
            </a:r>
            <a:endParaRPr lang="es-ES" sz="2400" dirty="0">
              <a:effectLst/>
              <a:latin typeface="Shree Devanagari 714"/>
              <a:cs typeface="Shree Devanagari 714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s-ES" sz="2400" dirty="0">
                <a:effectLst/>
                <a:latin typeface="Shree Devanagari 714"/>
                <a:cs typeface="Shree Devanagari 714"/>
              </a:rPr>
              <a:t>NumTo7Seg</a:t>
            </a:r>
          </a:p>
          <a:p>
            <a:pPr marL="349250" lvl="1" indent="0">
              <a:buNone/>
            </a:pPr>
            <a:endParaRPr lang="es-ES" sz="2400" dirty="0">
              <a:effectLst/>
              <a:latin typeface="Shree Devanagari 714"/>
              <a:cs typeface="Shree Devanagari 714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s-ES" sz="2400" dirty="0">
                <a:effectLst/>
                <a:latin typeface="Shree Devanagari 714"/>
                <a:cs typeface="Shree Devanagari 714"/>
              </a:rPr>
              <a:t>VGA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s-ES" sz="2400" dirty="0" err="1">
                <a:effectLst/>
                <a:latin typeface="Shree Devanagari 714"/>
                <a:cs typeface="Shree Devanagari 714"/>
              </a:rPr>
              <a:t>Vsync</a:t>
            </a:r>
            <a:endParaRPr lang="es-ES" sz="2400" dirty="0">
              <a:effectLst/>
              <a:latin typeface="Shree Devanagari 714"/>
              <a:cs typeface="Shree Devanagari 714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s-ES" sz="2400" dirty="0" err="1">
                <a:effectLst/>
                <a:latin typeface="Shree Devanagari 714"/>
                <a:cs typeface="Shree Devanagari 714"/>
              </a:rPr>
              <a:t>Hsync</a:t>
            </a:r>
            <a:endParaRPr lang="es-ES" sz="2400" dirty="0">
              <a:effectLst/>
              <a:latin typeface="Shree Devanagari 714"/>
              <a:cs typeface="Shree Devanagari 714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s-ES" sz="2400" dirty="0">
                <a:effectLst/>
                <a:latin typeface="Shree Devanagari 714"/>
                <a:cs typeface="Shree Devanagari 714"/>
              </a:rPr>
              <a:t>RGB</a:t>
            </a:r>
          </a:p>
          <a:p>
            <a:pPr marL="349250" lvl="1" indent="0">
              <a:buFontTx/>
              <a:buNone/>
            </a:pPr>
            <a:endParaRPr lang="es-ES" sz="2400" dirty="0">
              <a:latin typeface="Shree Devanagari 714"/>
              <a:cs typeface="Shree Devanagari 714"/>
            </a:endParaRPr>
          </a:p>
        </p:txBody>
      </p:sp>
    </p:spTree>
    <p:extLst>
      <p:ext uri="{BB962C8B-B14F-4D97-AF65-F5344CB8AC3E}">
        <p14:creationId xmlns:p14="http://schemas.microsoft.com/office/powerpoint/2010/main" val="369001443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spd="slow">
        <p15:prstTrans prst="fallOver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F2B30C-4763-409D-85B8-38C3BB42B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Counter</a:t>
            </a:r>
            <a:endParaRPr lang="es-AR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DC2F9D-F1BD-4EF4-B6F0-1443F52C1B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/>
              <a:t>Submódulos</a:t>
            </a:r>
            <a:r>
              <a:rPr lang="en-GB" dirty="0"/>
              <a:t>:</a:t>
            </a:r>
          </a:p>
          <a:p>
            <a:pPr lvl="1"/>
            <a:r>
              <a:rPr lang="en-GB" dirty="0" err="1"/>
              <a:t>Conversor</a:t>
            </a:r>
            <a:r>
              <a:rPr lang="en-GB" dirty="0"/>
              <a:t> de Clock</a:t>
            </a:r>
          </a:p>
          <a:p>
            <a:pPr lvl="1"/>
            <a:r>
              <a:rPr lang="en-GB" dirty="0"/>
              <a:t>Contador de </a:t>
            </a:r>
            <a:r>
              <a:rPr lang="en-GB" dirty="0" err="1"/>
              <a:t>pulsos</a:t>
            </a:r>
            <a:endParaRPr lang="en-GB" dirty="0"/>
          </a:p>
          <a:p>
            <a:pPr lvl="1"/>
            <a:r>
              <a:rPr lang="en-GB" dirty="0" err="1"/>
              <a:t>Conversor</a:t>
            </a:r>
            <a:r>
              <a:rPr lang="en-GB" dirty="0"/>
              <a:t> de </a:t>
            </a:r>
            <a:r>
              <a:rPr lang="en-GB" dirty="0" err="1"/>
              <a:t>unidades</a:t>
            </a:r>
            <a:r>
              <a:rPr lang="en-GB" dirty="0"/>
              <a:t> de </a:t>
            </a:r>
            <a:r>
              <a:rPr lang="en-GB" dirty="0" err="1"/>
              <a:t>tiempo</a:t>
            </a:r>
            <a:endParaRPr lang="en-GB" dirty="0"/>
          </a:p>
          <a:p>
            <a:pPr lvl="1"/>
            <a:r>
              <a:rPr lang="en-GB" dirty="0" err="1"/>
              <a:t>Conversor</a:t>
            </a:r>
            <a:r>
              <a:rPr lang="en-GB" dirty="0"/>
              <a:t> de </a:t>
            </a:r>
            <a:r>
              <a:rPr lang="en-GB" dirty="0" err="1"/>
              <a:t>dígitos</a:t>
            </a:r>
            <a:r>
              <a:rPr lang="en-GB" dirty="0"/>
              <a:t> </a:t>
            </a:r>
            <a:r>
              <a:rPr lang="en-GB" dirty="0" err="1"/>
              <a:t>binarios</a:t>
            </a:r>
            <a:r>
              <a:rPr lang="en-GB" dirty="0"/>
              <a:t> a BCD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33144358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 err="1">
                <a:cs typeface="Shree Devanagari 714"/>
              </a:rPr>
              <a:t>Counter</a:t>
            </a:r>
            <a:endParaRPr lang="es-ES" b="1" dirty="0">
              <a:cs typeface="Shree Devanagari 714"/>
            </a:endParaRPr>
          </a:p>
        </p:txBody>
      </p:sp>
      <p:sp>
        <p:nvSpPr>
          <p:cNvPr id="7" name="Marcador de contenido 2"/>
          <p:cNvSpPr>
            <a:spLocks noGrp="1"/>
          </p:cNvSpPr>
          <p:nvPr>
            <p:ph idx="1"/>
          </p:nvPr>
        </p:nvSpPr>
        <p:spPr>
          <a:xfrm>
            <a:off x="822079" y="1725964"/>
            <a:ext cx="9175158" cy="1739396"/>
          </a:xfrm>
        </p:spPr>
        <p:txBody>
          <a:bodyPr>
            <a:noAutofit/>
          </a:bodyPr>
          <a:lstStyle/>
          <a:p>
            <a:r>
              <a:rPr lang="es-ES" sz="3400" dirty="0">
                <a:latin typeface="Shree Devanagari 714"/>
                <a:cs typeface="Shree Devanagari 714"/>
              </a:rPr>
              <a:t>Simulación</a:t>
            </a:r>
          </a:p>
        </p:txBody>
      </p:sp>
      <p:pic>
        <p:nvPicPr>
          <p:cNvPr id="3" name="Imagen 2" descr="bin2bcd_tb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784" y="2780149"/>
            <a:ext cx="6999113" cy="2395252"/>
          </a:xfrm>
          <a:prstGeom prst="rect">
            <a:avLst/>
          </a:prstGeom>
          <a:solidFill>
            <a:srgbClr val="FFFFFF">
              <a:shade val="85000"/>
            </a:srgbClr>
          </a:solidFill>
          <a:ln w="12700" cap="sq" cmpd="sng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44845632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spd="slow">
        <p15:prstTrans prst="fallOver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>
                <a:cs typeface="Shree Devanagari 714"/>
              </a:rPr>
              <a:t>VGA</a:t>
            </a:r>
          </a:p>
        </p:txBody>
      </p:sp>
      <p:pic>
        <p:nvPicPr>
          <p:cNvPr id="6" name="Marcador de contenido 5" descr="porches.jpe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781" b="-2511"/>
          <a:stretch/>
        </p:blipFill>
        <p:spPr>
          <a:xfrm>
            <a:off x="2331054" y="2454101"/>
            <a:ext cx="4481891" cy="3731202"/>
          </a:xfrm>
        </p:spPr>
      </p:pic>
    </p:spTree>
    <p:extLst>
      <p:ext uri="{BB962C8B-B14F-4D97-AF65-F5344CB8AC3E}">
        <p14:creationId xmlns:p14="http://schemas.microsoft.com/office/powerpoint/2010/main" val="29947946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spd="slow">
        <p15:prstTrans prst="fallOver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>
                <a:cs typeface="Shree Devanagari 714"/>
              </a:rPr>
              <a:t>VGA</a:t>
            </a:r>
          </a:p>
        </p:txBody>
      </p:sp>
      <p:sp>
        <p:nvSpPr>
          <p:cNvPr id="5" name="Marcador de contenido 2"/>
          <p:cNvSpPr>
            <a:spLocks noGrp="1"/>
          </p:cNvSpPr>
          <p:nvPr>
            <p:ph idx="1"/>
          </p:nvPr>
        </p:nvSpPr>
        <p:spPr>
          <a:xfrm>
            <a:off x="869777" y="2347123"/>
            <a:ext cx="9175158" cy="1739396"/>
          </a:xfrm>
        </p:spPr>
        <p:txBody>
          <a:bodyPr>
            <a:noAutofit/>
          </a:bodyPr>
          <a:lstStyle/>
          <a:p>
            <a:r>
              <a:rPr lang="es-ES" sz="1800" dirty="0">
                <a:latin typeface="Shree Devanagari 714"/>
                <a:cs typeface="Shree Devanagari 714"/>
              </a:rPr>
              <a:t>Resolución: 640x480.</a:t>
            </a:r>
          </a:p>
          <a:p>
            <a:r>
              <a:rPr lang="es-ES" sz="1800" dirty="0">
                <a:latin typeface="Shree Devanagari 714"/>
                <a:cs typeface="Shree Devanagari 714"/>
              </a:rPr>
              <a:t>Frecuencia de refresco de pantalla: 60 Hz.</a:t>
            </a:r>
          </a:p>
          <a:p>
            <a:pPr marL="0" indent="0">
              <a:buNone/>
            </a:pPr>
            <a:endParaRPr lang="es-ES" sz="3400" dirty="0">
              <a:latin typeface="Shree Devanagari 714"/>
              <a:cs typeface="Shree Devanagari 714"/>
            </a:endParaRPr>
          </a:p>
        </p:txBody>
      </p:sp>
      <p:graphicFrame>
        <p:nvGraphicFramePr>
          <p:cNvPr id="7" name="Tab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820654"/>
              </p:ext>
            </p:extLst>
          </p:nvPr>
        </p:nvGraphicFramePr>
        <p:xfrm>
          <a:off x="869777" y="3216821"/>
          <a:ext cx="3539760" cy="2225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698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98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ES" dirty="0">
                          <a:latin typeface="Shree Devanagari 714"/>
                          <a:cs typeface="Shree Devanagari 714"/>
                        </a:rPr>
                        <a:t>VERTICAL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err="1">
                          <a:latin typeface="Shree Devanagari 714"/>
                          <a:cs typeface="Shree Devanagari 714"/>
                        </a:rPr>
                        <a:t>Pixels</a:t>
                      </a:r>
                      <a:endParaRPr lang="es-ES" dirty="0">
                        <a:latin typeface="Shree Devanagari 714"/>
                        <a:cs typeface="Shree Devanagari 71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err="1">
                          <a:latin typeface="Shree Devanagari 714"/>
                          <a:cs typeface="Shree Devanagari 714"/>
                        </a:rPr>
                        <a:t>Sync</a:t>
                      </a:r>
                      <a:r>
                        <a:rPr lang="es-ES" baseline="0" dirty="0">
                          <a:latin typeface="Shree Devanagari 714"/>
                          <a:cs typeface="Shree Devanagari 714"/>
                        </a:rPr>
                        <a:t> Pulse</a:t>
                      </a:r>
                      <a:endParaRPr lang="es-ES" dirty="0">
                        <a:latin typeface="Shree Devanagari 714"/>
                        <a:cs typeface="Shree Devanagari 71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>
                          <a:latin typeface="Shree Devanagari 714"/>
                          <a:cs typeface="Shree Devanagari 714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>
                          <a:latin typeface="Shree Devanagari 714"/>
                          <a:cs typeface="Shree Devanagari 714"/>
                        </a:rPr>
                        <a:t>Back</a:t>
                      </a:r>
                      <a:r>
                        <a:rPr lang="es-ES" baseline="0" dirty="0">
                          <a:latin typeface="Shree Devanagari 714"/>
                          <a:cs typeface="Shree Devanagari 714"/>
                        </a:rPr>
                        <a:t> </a:t>
                      </a:r>
                      <a:r>
                        <a:rPr lang="es-ES" baseline="0" dirty="0" err="1">
                          <a:latin typeface="Shree Devanagari 714"/>
                          <a:cs typeface="Shree Devanagari 714"/>
                        </a:rPr>
                        <a:t>Porch</a:t>
                      </a:r>
                      <a:endParaRPr lang="es-ES" dirty="0">
                        <a:latin typeface="Shree Devanagari 714"/>
                        <a:cs typeface="Shree Devanagari 71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>
                          <a:latin typeface="Shree Devanagari 714"/>
                          <a:cs typeface="Shree Devanagari 714"/>
                        </a:rPr>
                        <a:t>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err="1">
                          <a:latin typeface="Shree Devanagari 714"/>
                          <a:cs typeface="Shree Devanagari 714"/>
                        </a:rPr>
                        <a:t>Display</a:t>
                      </a:r>
                      <a:endParaRPr lang="es-ES" dirty="0">
                        <a:latin typeface="Shree Devanagari 714"/>
                        <a:cs typeface="Shree Devanagari 71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>
                          <a:latin typeface="Shree Devanagari 714"/>
                          <a:cs typeface="Shree Devanagari 714"/>
                        </a:rPr>
                        <a:t>480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>
                          <a:latin typeface="Shree Devanagari 714"/>
                          <a:cs typeface="Shree Devanagari 714"/>
                        </a:rPr>
                        <a:t>Front </a:t>
                      </a:r>
                      <a:r>
                        <a:rPr lang="es-ES" dirty="0" err="1">
                          <a:latin typeface="Shree Devanagari 714"/>
                          <a:cs typeface="Shree Devanagari 714"/>
                        </a:rPr>
                        <a:t>Porch</a:t>
                      </a:r>
                      <a:endParaRPr lang="es-ES" dirty="0">
                        <a:latin typeface="Shree Devanagari 714"/>
                        <a:cs typeface="Shree Devanagari 71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>
                          <a:latin typeface="Shree Devanagari 714"/>
                          <a:cs typeface="Shree Devanagari 714"/>
                        </a:rPr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err="1">
                          <a:latin typeface="Shree Devanagari 714"/>
                          <a:cs typeface="Shree Devanagari 714"/>
                        </a:rPr>
                        <a:t>Whole</a:t>
                      </a:r>
                      <a:r>
                        <a:rPr lang="es-ES" dirty="0">
                          <a:latin typeface="Shree Devanagari 714"/>
                          <a:cs typeface="Shree Devanagari 714"/>
                        </a:rPr>
                        <a:t> </a:t>
                      </a:r>
                      <a:r>
                        <a:rPr lang="es-ES" dirty="0" err="1">
                          <a:latin typeface="Shree Devanagari 714"/>
                          <a:cs typeface="Shree Devanagari 714"/>
                        </a:rPr>
                        <a:t>Frame</a:t>
                      </a:r>
                      <a:endParaRPr lang="es-ES" dirty="0">
                        <a:latin typeface="Shree Devanagari 714"/>
                        <a:cs typeface="Shree Devanagari 71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>
                          <a:latin typeface="Shree Devanagari 714"/>
                          <a:cs typeface="Shree Devanagari 714"/>
                        </a:rPr>
                        <a:t>525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8" name="Tabla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8020067"/>
              </p:ext>
            </p:extLst>
          </p:nvPr>
        </p:nvGraphicFramePr>
        <p:xfrm>
          <a:off x="4593513" y="3216821"/>
          <a:ext cx="3570830" cy="2225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854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854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ES" dirty="0">
                          <a:latin typeface="Shree Devanagari 714"/>
                          <a:cs typeface="Shree Devanagari 714"/>
                        </a:rPr>
                        <a:t>HORIZONTAL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err="1">
                          <a:latin typeface="Shree Devanagari 714"/>
                          <a:cs typeface="Shree Devanagari 714"/>
                        </a:rPr>
                        <a:t>Pixels</a:t>
                      </a:r>
                      <a:endParaRPr lang="es-ES" dirty="0">
                        <a:latin typeface="Shree Devanagari 714"/>
                        <a:cs typeface="Shree Devanagari 71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err="1">
                          <a:latin typeface="Shree Devanagari 714"/>
                          <a:cs typeface="Shree Devanagari 714"/>
                        </a:rPr>
                        <a:t>Sync</a:t>
                      </a:r>
                      <a:r>
                        <a:rPr lang="es-ES" baseline="0" dirty="0">
                          <a:latin typeface="Shree Devanagari 714"/>
                          <a:cs typeface="Shree Devanagari 714"/>
                        </a:rPr>
                        <a:t> Pulse</a:t>
                      </a:r>
                      <a:endParaRPr lang="es-ES" dirty="0">
                        <a:latin typeface="Shree Devanagari 714"/>
                        <a:cs typeface="Shree Devanagari 71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>
                          <a:latin typeface="Shree Devanagari 714"/>
                          <a:cs typeface="Shree Devanagari 714"/>
                        </a:rPr>
                        <a:t>96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>
                          <a:latin typeface="Shree Devanagari 714"/>
                          <a:cs typeface="Shree Devanagari 714"/>
                        </a:rPr>
                        <a:t>Back</a:t>
                      </a:r>
                      <a:r>
                        <a:rPr lang="es-ES" baseline="0" dirty="0">
                          <a:latin typeface="Shree Devanagari 714"/>
                          <a:cs typeface="Shree Devanagari 714"/>
                        </a:rPr>
                        <a:t> </a:t>
                      </a:r>
                      <a:r>
                        <a:rPr lang="es-ES" baseline="0" dirty="0" err="1">
                          <a:latin typeface="Shree Devanagari 714"/>
                          <a:cs typeface="Shree Devanagari 714"/>
                        </a:rPr>
                        <a:t>Porch</a:t>
                      </a:r>
                      <a:endParaRPr lang="es-ES" dirty="0">
                        <a:latin typeface="Shree Devanagari 714"/>
                        <a:cs typeface="Shree Devanagari 71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>
                          <a:latin typeface="Shree Devanagari 714"/>
                          <a:cs typeface="Shree Devanagari 714"/>
                        </a:rPr>
                        <a:t>48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err="1">
                          <a:latin typeface="Shree Devanagari 714"/>
                          <a:cs typeface="Shree Devanagari 714"/>
                        </a:rPr>
                        <a:t>Display</a:t>
                      </a:r>
                      <a:endParaRPr lang="es-ES" dirty="0">
                        <a:latin typeface="Shree Devanagari 714"/>
                        <a:cs typeface="Shree Devanagari 71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>
                          <a:latin typeface="Shree Devanagari 714"/>
                          <a:cs typeface="Shree Devanagari 714"/>
                        </a:rPr>
                        <a:t>640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>
                          <a:latin typeface="Shree Devanagari 714"/>
                          <a:cs typeface="Shree Devanagari 714"/>
                        </a:rPr>
                        <a:t>Front </a:t>
                      </a:r>
                      <a:r>
                        <a:rPr lang="es-ES" dirty="0" err="1">
                          <a:latin typeface="Shree Devanagari 714"/>
                          <a:cs typeface="Shree Devanagari 714"/>
                        </a:rPr>
                        <a:t>Porch</a:t>
                      </a:r>
                      <a:endParaRPr lang="es-ES" dirty="0">
                        <a:latin typeface="Shree Devanagari 714"/>
                        <a:cs typeface="Shree Devanagari 71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>
                          <a:latin typeface="Shree Devanagari 714"/>
                          <a:cs typeface="Shree Devanagari 714"/>
                        </a:rPr>
                        <a:t>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err="1">
                          <a:latin typeface="Shree Devanagari 714"/>
                          <a:cs typeface="Shree Devanagari 714"/>
                        </a:rPr>
                        <a:t>Whole</a:t>
                      </a:r>
                      <a:r>
                        <a:rPr lang="es-ES" dirty="0">
                          <a:latin typeface="Shree Devanagari 714"/>
                          <a:cs typeface="Shree Devanagari 714"/>
                        </a:rPr>
                        <a:t> Line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>
                          <a:latin typeface="Shree Devanagari 714"/>
                          <a:cs typeface="Shree Devanagari 714"/>
                        </a:rPr>
                        <a:t>800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9671910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spd="slow">
        <p15:prstTrans prst="fallOver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>
                <a:cs typeface="Shree Devanagari 714"/>
              </a:rPr>
              <a:t>VGA</a:t>
            </a:r>
          </a:p>
        </p:txBody>
      </p:sp>
      <p:sp>
        <p:nvSpPr>
          <p:cNvPr id="7" name="Marcador de contenido 2"/>
          <p:cNvSpPr>
            <a:spLocks noGrp="1"/>
          </p:cNvSpPr>
          <p:nvPr>
            <p:ph idx="1"/>
          </p:nvPr>
        </p:nvSpPr>
        <p:spPr>
          <a:xfrm>
            <a:off x="779876" y="1757882"/>
            <a:ext cx="7481816" cy="1671118"/>
          </a:xfrm>
        </p:spPr>
        <p:txBody>
          <a:bodyPr>
            <a:noAutofit/>
          </a:bodyPr>
          <a:lstStyle/>
          <a:p>
            <a:r>
              <a:rPr lang="es-ES" sz="3400" dirty="0">
                <a:latin typeface="Shree Devanagari 714"/>
                <a:cs typeface="Shree Devanagari 714"/>
              </a:rPr>
              <a:t>Simulaciones</a:t>
            </a:r>
          </a:p>
        </p:txBody>
      </p:sp>
      <p:pic>
        <p:nvPicPr>
          <p:cNvPr id="9" name="Imagen 8" descr="sim3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307" y="2475194"/>
            <a:ext cx="7379385" cy="1337105"/>
          </a:xfrm>
          <a:prstGeom prst="rect">
            <a:avLst/>
          </a:prstGeom>
        </p:spPr>
      </p:pic>
      <p:pic>
        <p:nvPicPr>
          <p:cNvPr id="10" name="Imagen 9" descr="sim4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849" y="4230420"/>
            <a:ext cx="7266843" cy="1443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6992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spd="slow">
        <p15:prstTrans prst="fallOver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>
                <a:cs typeface="Shree Devanagari 714"/>
              </a:rPr>
              <a:t>VGA</a:t>
            </a:r>
          </a:p>
        </p:txBody>
      </p:sp>
      <p:sp>
        <p:nvSpPr>
          <p:cNvPr id="7" name="Marcador de contenido 2"/>
          <p:cNvSpPr>
            <a:spLocks noGrp="1"/>
          </p:cNvSpPr>
          <p:nvPr>
            <p:ph idx="1"/>
          </p:nvPr>
        </p:nvSpPr>
        <p:spPr>
          <a:xfrm>
            <a:off x="850215" y="1547359"/>
            <a:ext cx="9175158" cy="1739396"/>
          </a:xfrm>
        </p:spPr>
        <p:txBody>
          <a:bodyPr>
            <a:noAutofit/>
          </a:bodyPr>
          <a:lstStyle/>
          <a:p>
            <a:r>
              <a:rPr lang="es-ES" sz="3400" dirty="0">
                <a:latin typeface="Shree Devanagari 714"/>
                <a:cs typeface="Shree Devanagari 714"/>
              </a:rPr>
              <a:t>Simulaciones</a:t>
            </a:r>
          </a:p>
        </p:txBody>
      </p:sp>
      <p:pic>
        <p:nvPicPr>
          <p:cNvPr id="3" name="Imagen 2" descr="sim5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448" y="4405053"/>
            <a:ext cx="6943104" cy="134771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Imagen 4" descr="sim1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496" y="2365484"/>
            <a:ext cx="7076174" cy="146526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46462432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spd="slow">
        <p15:prstTrans prst="fallOver"/>
      </p:transition>
    </mc:Choice>
    <mc:Fallback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148</TotalTime>
  <Words>147</Words>
  <Application>Microsoft Office PowerPoint</Application>
  <PresentationFormat>On-screen Show (4:3)</PresentationFormat>
  <Paragraphs>71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Garamond</vt:lpstr>
      <vt:lpstr>Shree Devanagari 714</vt:lpstr>
      <vt:lpstr>Organic</vt:lpstr>
      <vt:lpstr>Trabajo Práctico Final: Cronómetro en VGA</vt:lpstr>
      <vt:lpstr>Modularización del proyecto</vt:lpstr>
      <vt:lpstr>Módulos en Verilog</vt:lpstr>
      <vt:lpstr>Counter</vt:lpstr>
      <vt:lpstr>Counter</vt:lpstr>
      <vt:lpstr>VGA</vt:lpstr>
      <vt:lpstr>VGA</vt:lpstr>
      <vt:lpstr>VGA</vt:lpstr>
      <vt:lpstr>VGA</vt:lpstr>
      <vt:lpstr>Screen Positioning Module</vt:lpstr>
      <vt:lpstr>Screen Positioning Module</vt:lpstr>
      <vt:lpstr>Resultado Final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Trabajo Práctico Final</dc:title>
  <dc:creator>Male</dc:creator>
  <cp:lastModifiedBy>Ian Cruz Diaz</cp:lastModifiedBy>
  <cp:revision>31</cp:revision>
  <dcterms:created xsi:type="dcterms:W3CDTF">2018-11-22T13:34:02Z</dcterms:created>
  <dcterms:modified xsi:type="dcterms:W3CDTF">2018-11-22T21:07:29Z</dcterms:modified>
</cp:coreProperties>
</file>